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02844F-3340-4B38-9EF2-BBA990CD5FAC}" type="datetimeFigureOut">
              <a:rPr lang="ru-RU" smtClean="0"/>
              <a:pPr/>
              <a:t>08.12.2019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CAB9F1-D892-4D22-A583-8124A55853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02844F-3340-4B38-9EF2-BBA990CD5FAC}" type="datetimeFigureOut">
              <a:rPr lang="ru-RU" smtClean="0"/>
              <a:pPr/>
              <a:t>08.12.2019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CAB9F1-D892-4D22-A583-8124A55853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02844F-3340-4B38-9EF2-BBA990CD5FAC}" type="datetimeFigureOut">
              <a:rPr lang="ru-RU" smtClean="0"/>
              <a:pPr/>
              <a:t>08.12.2019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CAB9F1-D892-4D22-A583-8124A55853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02844F-3340-4B38-9EF2-BBA990CD5FAC}" type="datetimeFigureOut">
              <a:rPr lang="ru-RU" smtClean="0"/>
              <a:pPr/>
              <a:t>08.12.2019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CAB9F1-D892-4D22-A583-8124A55853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02844F-3340-4B38-9EF2-BBA990CD5FAC}" type="datetimeFigureOut">
              <a:rPr lang="ru-RU" smtClean="0"/>
              <a:pPr/>
              <a:t>08.12.2019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CAB9F1-D892-4D22-A583-8124A55853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02844F-3340-4B38-9EF2-BBA990CD5FAC}" type="datetimeFigureOut">
              <a:rPr lang="ru-RU" smtClean="0"/>
              <a:pPr/>
              <a:t>08.12.2019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CAB9F1-D892-4D22-A583-8124A55853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02844F-3340-4B38-9EF2-BBA990CD5FAC}" type="datetimeFigureOut">
              <a:rPr lang="ru-RU" smtClean="0"/>
              <a:pPr/>
              <a:t>08.12.2019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CAB9F1-D892-4D22-A583-8124A55853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02844F-3340-4B38-9EF2-BBA990CD5FAC}" type="datetimeFigureOut">
              <a:rPr lang="ru-RU" smtClean="0"/>
              <a:pPr/>
              <a:t>08.12.2019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CAB9F1-D892-4D22-A583-8124A55853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4802844F-3340-4B38-9EF2-BBA990CD5FAC}" type="datetimeFigureOut">
              <a:rPr lang="ru-RU" smtClean="0"/>
              <a:pPr/>
              <a:t>08.12.2019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70CAB9F1-D892-4D22-A583-8124A55853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02844F-3340-4B38-9EF2-BBA990CD5FAC}" type="datetimeFigureOut">
              <a:rPr lang="ru-RU" smtClean="0"/>
              <a:pPr/>
              <a:t>08.12.2019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CAB9F1-D892-4D22-A583-8124A55853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02844F-3340-4B38-9EF2-BBA990CD5FAC}" type="datetimeFigureOut">
              <a:rPr lang="ru-RU" smtClean="0"/>
              <a:pPr/>
              <a:t>08.12.2019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CAB9F1-D892-4D22-A583-8124A55853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4802844F-3340-4B38-9EF2-BBA990CD5FAC}" type="datetimeFigureOut">
              <a:rPr lang="ru-RU" smtClean="0"/>
              <a:pPr/>
              <a:t>08.12.2019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70CAB9F1-D892-4D22-A583-8124A55853D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omitet/" TargetMode="Externa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3933056"/>
            <a:ext cx="7772400" cy="2385448"/>
          </a:xfrm>
        </p:spPr>
        <p:txBody>
          <a:bodyPr/>
          <a:lstStyle/>
          <a:p>
            <a:r>
              <a:rPr lang="ru-RU" sz="2800" dirty="0" smtClean="0"/>
              <a:t>                 Руководители:</a:t>
            </a:r>
            <a:br>
              <a:rPr lang="ru-RU" sz="2800" dirty="0" smtClean="0"/>
            </a:br>
            <a:r>
              <a:rPr lang="ru-RU" sz="2800" dirty="0" smtClean="0"/>
              <a:t>                 </a:t>
            </a:r>
            <a:r>
              <a:rPr lang="ru-RU" sz="2800" dirty="0" err="1" smtClean="0"/>
              <a:t>Клычева</a:t>
            </a:r>
            <a:r>
              <a:rPr lang="ru-RU" sz="2800" dirty="0" smtClean="0"/>
              <a:t> Е.Г., учитель     </a:t>
            </a:r>
            <a:br>
              <a:rPr lang="ru-RU" sz="2800" dirty="0" smtClean="0"/>
            </a:br>
            <a:r>
              <a:rPr lang="ru-RU" sz="2800" dirty="0" smtClean="0"/>
              <a:t>                 истории,1 категория</a:t>
            </a:r>
            <a:br>
              <a:rPr lang="ru-RU" sz="2800" dirty="0" smtClean="0"/>
            </a:br>
            <a:r>
              <a:rPr lang="ru-RU" sz="2800" dirty="0" smtClean="0"/>
              <a:t>                 </a:t>
            </a:r>
            <a:r>
              <a:rPr lang="ru-RU" sz="2800" dirty="0" err="1" smtClean="0"/>
              <a:t>Рузанкина</a:t>
            </a:r>
            <a:r>
              <a:rPr lang="ru-RU" sz="2800" dirty="0" smtClean="0"/>
              <a:t> </a:t>
            </a:r>
            <a:r>
              <a:rPr lang="ru-RU" sz="2800" dirty="0" err="1" smtClean="0"/>
              <a:t>И.С,учитель</a:t>
            </a:r>
            <a:r>
              <a:rPr lang="ru-RU" sz="2800" dirty="0" smtClean="0"/>
              <a:t>    </a:t>
            </a:r>
            <a:br>
              <a:rPr lang="ru-RU" sz="2800" dirty="0" smtClean="0"/>
            </a:br>
            <a:r>
              <a:rPr lang="ru-RU" sz="2800" dirty="0" smtClean="0"/>
              <a:t>                 истории, 1 категория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14400" y="404664"/>
            <a:ext cx="7772400" cy="3312368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МКВ (с) ОУ вечерняя (сменная) общеобразовательная школа с. Тополево Хабаровского муниципального района Хабаровского края</a:t>
            </a:r>
          </a:p>
          <a:p>
            <a:pPr algn="ctr"/>
            <a:r>
              <a:rPr lang="ru-RU" b="1" dirty="0" smtClean="0"/>
              <a:t>«</a:t>
            </a:r>
            <a:r>
              <a:rPr lang="ru-RU" sz="4000" b="1" dirty="0" smtClean="0"/>
              <a:t>Награда ищет своего героя»</a:t>
            </a:r>
            <a:endParaRPr lang="ru-RU" sz="4000" b="1" dirty="0"/>
          </a:p>
        </p:txBody>
      </p:sp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Цель работы: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600" dirty="0" smtClean="0"/>
              <a:t>ОКАЗАТЬ ПОМОЩЬ В РОЗЫСКЕ ЛИЦ БЫВШИХ СОВЕТСКИХ ВОЕННОСЛУЖАЩИХ, НАГРАЖДЁННЫХ ОРДЕНАМИ И МЕДАЛЯМИ ЗА УЧАСТИЕ В БОЕВЫХ ДЕЙСТВИЯХ В АФГАНИСТАНЕ 1979 – 1989 ГГ.</a:t>
            </a:r>
            <a:endParaRPr lang="ru-RU" sz="3600" dirty="0"/>
          </a:p>
        </p:txBody>
      </p:sp>
    </p:spTree>
  </p:cSld>
  <p:clrMapOvr>
    <a:masterClrMapping/>
  </p:clrMapOvr>
  <p:transition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4309576"/>
          </a:xfrm>
        </p:spPr>
        <p:txBody>
          <a:bodyPr>
            <a:noAutofit/>
          </a:bodyPr>
          <a:lstStyle/>
          <a:p>
            <a:pPr algn="ctr"/>
            <a:r>
              <a:rPr lang="ru-RU" sz="3600" b="1" u="sng" dirty="0" smtClean="0"/>
              <a:t>ПРИВЛЕЧЬ ВНИМАНИЕ МОЛОДЁЖИ К ИСТОРИЧЕСКИМ СОБЫТИЯМ НАШЕЙ РОДИНЫ, АКТИВИЗИРОВАТЬ УЧАСТИЕ ШКОЛЬНИКОВ В ОБЩЕСТВЕННОЙ ЖИЗНИ СТРАНЫ</a:t>
            </a:r>
            <a:endParaRPr lang="ru-RU" sz="3600" b="1" u="sng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5400" b="1" u="sng" dirty="0" smtClean="0">
                <a:latin typeface="Monotype Corsiva" pitchFamily="66" charset="0"/>
              </a:rPr>
              <a:t>ЗАДАЧА</a:t>
            </a:r>
            <a:endParaRPr lang="ru-RU" sz="5400" b="1" u="sng" dirty="0">
              <a:latin typeface="Monotype Corsiva" pitchFamily="66" charset="0"/>
            </a:endParaRPr>
          </a:p>
        </p:txBody>
      </p:sp>
    </p:spTree>
  </p:cSld>
  <p:clrMapOvr>
    <a:masterClrMapping/>
  </p:clrMapOvr>
  <p:transition>
    <p:wipe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u="sng" dirty="0" smtClean="0"/>
              <a:t>НАПРАВЛЕНИЯ РАБОТЫ</a:t>
            </a:r>
            <a:endParaRPr lang="ru-RU" b="1" i="1" u="sng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Работа со списками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войнов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интернационалистов, которые были призваны на службу в ДРА с Дальнего Востока (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2"/>
              </a:rPr>
              <a:t>www.komitet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92.com)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Сбор информации (какими наградами награждали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войнов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интернационалистов)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3600" dirty="0" smtClean="0"/>
              <a:t>Переписка с участниками войны и людьми, имеющих информацию о них</a:t>
            </a:r>
            <a:endParaRPr lang="ru-RU" sz="3600" dirty="0"/>
          </a:p>
        </p:txBody>
      </p:sp>
    </p:spTree>
  </p:cSld>
  <p:clrMapOvr>
    <a:masterClrMapping/>
  </p:clrMapOvr>
  <p:transition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7825538" cy="4813632"/>
          </a:xfrm>
        </p:spPr>
        <p:txBody>
          <a:bodyPr>
            <a:noAutofit/>
          </a:bodyPr>
          <a:lstStyle/>
          <a:p>
            <a:pPr algn="ctr"/>
            <a:r>
              <a:rPr lang="ru-RU" sz="7200" b="1" u="sng" dirty="0" smtClean="0"/>
              <a:t>Апрель 2011 года – 2400 человек не получили награды</a:t>
            </a:r>
            <a:endParaRPr lang="ru-RU" sz="7200" b="1" u="sng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45719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whee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/>
              <a:t>ЧТО МЫ СДЕЛАЛИ:</a:t>
            </a:r>
            <a:endParaRPr lang="ru-RU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/>
              <a:t>ИНФОРМАЦИЯ О НАГРАДАХ</a:t>
            </a:r>
          </a:p>
          <a:p>
            <a:pPr algn="ctr"/>
            <a:r>
              <a:rPr lang="ru-RU" sz="4000" b="1" dirty="0" smtClean="0"/>
              <a:t>ДОКУМЕНТАЦИЯ С КОМИТЕТА ПО ДЕЛАМ ВОИНОВ – ИНТЕРНАЦИОНАЛИСТОВ</a:t>
            </a:r>
          </a:p>
          <a:p>
            <a:pPr algn="ctr"/>
            <a:r>
              <a:rPr lang="ru-RU" sz="4000" b="1" dirty="0" smtClean="0"/>
              <a:t>ПЕРЕПИСКА С ВОЙНАМИ</a:t>
            </a:r>
            <a:endParaRPr lang="ru-RU" sz="4000" b="1" dirty="0"/>
          </a:p>
        </p:txBody>
      </p:sp>
    </p:spTree>
  </p:cSld>
  <p:clrMapOvr>
    <a:masterClrMapping/>
  </p:clrMapOvr>
  <p:transition>
    <p:strips dir="r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НАГРАДЫ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56792"/>
            <a:ext cx="4040188" cy="720080"/>
          </a:xfrm>
        </p:spPr>
        <p:txBody>
          <a:bodyPr/>
          <a:lstStyle/>
          <a:p>
            <a:r>
              <a:rPr lang="ru-RU" dirty="0" smtClean="0"/>
              <a:t>ОРДЕН КРАСНОЙ ЗВЕЗДЫ</a:t>
            </a: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56792"/>
            <a:ext cx="4041775" cy="648072"/>
          </a:xfrm>
        </p:spPr>
        <p:txBody>
          <a:bodyPr/>
          <a:lstStyle/>
          <a:p>
            <a:r>
              <a:rPr lang="ru-RU" dirty="0" smtClean="0"/>
              <a:t>МЕДАЛЬ ЗА ОТВАГУ</a:t>
            </a:r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132856"/>
            <a:ext cx="4040188" cy="4725144"/>
          </a:xfrm>
        </p:spPr>
        <p:txBody>
          <a:bodyPr>
            <a:normAutofit/>
          </a:bodyPr>
          <a:lstStyle/>
          <a:p>
            <a:r>
              <a:rPr lang="ru-RU" sz="1200" b="1" dirty="0" smtClean="0"/>
              <a:t>Орденом Красной Звезды награждаются:</a:t>
            </a:r>
            <a:endParaRPr lang="ru-RU" sz="1200" dirty="0" smtClean="0"/>
          </a:p>
          <a:p>
            <a:r>
              <a:rPr lang="ru-RU" sz="1200" dirty="0" smtClean="0"/>
              <a:t>военнослужащие Советской Армии, Военно-Морского Флота, пограничных и внутренних войск, сотрудники органов Комитета государственной безопасности СССР, а также лица рядового и начальствующего состава органов внутренних дел; воинские части, военные корабли, соединения и объединения, предприятия, учреждения, организации. Орденом Красной Звезды могут быть награждены и военнослужащие иностранных государств.</a:t>
            </a:r>
          </a:p>
          <a:p>
            <a:endParaRPr lang="ru-RU" sz="1000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204864"/>
            <a:ext cx="4041775" cy="4213525"/>
          </a:xfrm>
        </p:spPr>
        <p:txBody>
          <a:bodyPr>
            <a:normAutofit/>
          </a:bodyPr>
          <a:lstStyle/>
          <a:p>
            <a:r>
              <a:rPr lang="ru-RU" sz="1200" dirty="0" err="1" smtClean="0"/>
              <a:t>Меда́ль</a:t>
            </a:r>
            <a:r>
              <a:rPr lang="ru-RU" sz="1200" dirty="0" smtClean="0"/>
              <a:t> «За </a:t>
            </a:r>
            <a:r>
              <a:rPr lang="ru-RU" sz="1200" dirty="0" err="1" smtClean="0"/>
              <a:t>отва́гу</a:t>
            </a:r>
            <a:r>
              <a:rPr lang="ru-RU" sz="1200" dirty="0" smtClean="0"/>
              <a:t>» — государственная награда СССР и Российской Федерации. Была учреждена 17 октября 1938 года для награждения воинов Красной Армии, Военно-Морского Флота и пограничной охраны за личное мужество и отвагу в боях с врагами Советского Союза при защите неприкосновенности государственных границ или при борьбе с диверсантами, шпионами и прочими врагами Советского государства. </a:t>
            </a:r>
          </a:p>
          <a:p>
            <a:endParaRPr lang="ru-RU" sz="1200" dirty="0" smtClean="0"/>
          </a:p>
          <a:p>
            <a:endParaRPr lang="ru-RU" dirty="0"/>
          </a:p>
        </p:txBody>
      </p:sp>
      <p:pic>
        <p:nvPicPr>
          <p:cNvPr id="7" name="Рисунок 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365104"/>
            <a:ext cx="331236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4077072"/>
            <a:ext cx="3456384" cy="2780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/>
              <a:t>НАГРАДЫ</a:t>
            </a:r>
            <a:endParaRPr lang="ru-RU" b="1" i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484784"/>
            <a:ext cx="4040188" cy="504056"/>
          </a:xfrm>
        </p:spPr>
        <p:txBody>
          <a:bodyPr>
            <a:normAutofit/>
          </a:bodyPr>
          <a:lstStyle/>
          <a:p>
            <a:pPr algn="ctr"/>
            <a:r>
              <a:rPr lang="ru-RU" sz="1700" dirty="0" smtClean="0"/>
              <a:t>МЕДАЛЬ ЗА БОЕВЫЕ ЗАСЛУГИ</a:t>
            </a: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412776"/>
            <a:ext cx="4041775" cy="576064"/>
          </a:xfrm>
        </p:spPr>
        <p:txBody>
          <a:bodyPr/>
          <a:lstStyle/>
          <a:p>
            <a:r>
              <a:rPr lang="ru-RU" dirty="0" smtClean="0"/>
              <a:t>«Орден за службу Родине»</a:t>
            </a:r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132856"/>
            <a:ext cx="4040188" cy="4285533"/>
          </a:xfrm>
        </p:spPr>
        <p:txBody>
          <a:bodyPr>
            <a:normAutofit/>
          </a:bodyPr>
          <a:lstStyle/>
          <a:p>
            <a:r>
              <a:rPr lang="ru-RU" sz="1200" dirty="0" err="1" smtClean="0"/>
              <a:t>Меда́ль</a:t>
            </a:r>
            <a:r>
              <a:rPr lang="ru-RU" sz="1200" dirty="0" smtClean="0"/>
              <a:t> «За </a:t>
            </a:r>
            <a:r>
              <a:rPr lang="ru-RU" sz="1200" dirty="0" err="1" smtClean="0"/>
              <a:t>боевы́е</a:t>
            </a:r>
            <a:r>
              <a:rPr lang="ru-RU" sz="1200" dirty="0" smtClean="0"/>
              <a:t> </a:t>
            </a:r>
            <a:r>
              <a:rPr lang="ru-RU" sz="1200" dirty="0" err="1" smtClean="0"/>
              <a:t>заслу́ги</a:t>
            </a:r>
            <a:r>
              <a:rPr lang="ru-RU" sz="1200" dirty="0" smtClean="0"/>
              <a:t>» учреждена Указом Президиума ВС СССР от 17.10.1938г. За умелые, инициативные и смелые действия в бою, способствовавшие успешному выполнению боевых задач воинской частью, подразделением, мужество, проявленное при защите государственной границы СССР, отличные успехи в боевой и политической подготовке, освоении новой боевой техники и поддержании высокой боевой готовности воинских частей и их подразделений и другие заслуги во время прохождения действительной военной службы</a:t>
            </a:r>
          </a:p>
          <a:p>
            <a:endParaRPr lang="ru-RU" sz="1200" dirty="0" smtClean="0"/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32856"/>
            <a:ext cx="4041775" cy="4285533"/>
          </a:xfrm>
        </p:spPr>
        <p:txBody>
          <a:bodyPr>
            <a:norm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Дата учреждения: 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28 октября 1974 года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Основания награждения: 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за успехи, достигнутые в боевой и политической подготовке, высокие показатели в служебной деятельности, успешное выполнение специальных заданий командования, отвагу и самоотверженность и другие заслуги перед Родиной</a:t>
            </a:r>
          </a:p>
          <a:p>
            <a:pPr algn="ctr"/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7" name="Рисунок 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437112"/>
            <a:ext cx="3384376" cy="242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3645024"/>
            <a:ext cx="4032448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 smtClean="0"/>
              <a:t>Грамота Президиума Верховного Совета СССР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772816"/>
            <a:ext cx="7056784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/>
              <a:t>Медаль от благодарного Афганского народа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916832"/>
            <a:ext cx="5184576" cy="4941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i="1" u="sng" dirty="0" smtClean="0"/>
              <a:t>СПИСКИ «</a:t>
            </a:r>
            <a:r>
              <a:rPr lang="ru-RU" sz="2400" b="1" dirty="0" smtClean="0"/>
              <a:t>Воины-Дальневосточники  участники   ограниченного контингента войск в Афганистане»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b="1" i="1" u="sng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400" y="1484784"/>
            <a:ext cx="7772400" cy="4870776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/>
              <a:t>194 </a:t>
            </a:r>
            <a:r>
              <a:rPr lang="ru-RU" dirty="0" smtClean="0"/>
              <a:t>	 </a:t>
            </a:r>
            <a:r>
              <a:rPr lang="ru-RU" dirty="0" err="1" smtClean="0"/>
              <a:t>к-н</a:t>
            </a:r>
            <a:r>
              <a:rPr lang="ru-RU" dirty="0" smtClean="0"/>
              <a:t> 	 </a:t>
            </a:r>
            <a:r>
              <a:rPr lang="ru-RU" dirty="0" err="1" smtClean="0"/>
              <a:t>Борсук</a:t>
            </a:r>
            <a:r>
              <a:rPr lang="ru-RU" dirty="0" smtClean="0"/>
              <a:t> Виталий Анатольевич 	 зам. </a:t>
            </a:r>
            <a:r>
              <a:rPr lang="ru-RU" dirty="0" err="1" smtClean="0"/>
              <a:t>нач</a:t>
            </a:r>
            <a:r>
              <a:rPr lang="ru-RU" dirty="0" smtClean="0"/>
              <a:t>. штаба в/ч 51863 	 1955г. 	 692108, Приморский край, </a:t>
            </a:r>
            <a:r>
              <a:rPr lang="ru-RU" dirty="0" err="1" smtClean="0"/>
              <a:t>Дальнереченский</a:t>
            </a:r>
            <a:r>
              <a:rPr lang="ru-RU" dirty="0" smtClean="0"/>
              <a:t> р-н, п. Филино, ДОС-117, кв. 21 	 Орден "За службу Родине в ВС СССР" 3 ст. 	 N569-I 4.10.1989</a:t>
            </a:r>
          </a:p>
          <a:p>
            <a:r>
              <a:rPr lang="ru-RU" b="1" dirty="0" smtClean="0"/>
              <a:t>43 	 </a:t>
            </a:r>
            <a:r>
              <a:rPr lang="ru-RU" b="1" dirty="0" err="1" smtClean="0"/>
              <a:t>пр-к</a:t>
            </a:r>
            <a:r>
              <a:rPr lang="ru-RU" b="1" dirty="0" smtClean="0"/>
              <a:t> 	 </a:t>
            </a:r>
            <a:r>
              <a:rPr lang="ru-RU" b="1" dirty="0" err="1" smtClean="0"/>
              <a:t>Венгрус</a:t>
            </a:r>
            <a:r>
              <a:rPr lang="ru-RU" b="1" dirty="0" smtClean="0"/>
              <a:t> Сергей Александрович 	 </a:t>
            </a:r>
            <a:r>
              <a:rPr lang="ru-RU" b="1" dirty="0" err="1" smtClean="0"/>
              <a:t>старш</a:t>
            </a:r>
            <a:r>
              <a:rPr lang="ru-RU" b="1" dirty="0" smtClean="0"/>
              <a:t>. </a:t>
            </a:r>
            <a:r>
              <a:rPr lang="ru-RU" b="1" dirty="0" err="1" smtClean="0"/>
              <a:t>воздушн</a:t>
            </a:r>
            <a:r>
              <a:rPr lang="ru-RU" b="1" dirty="0" smtClean="0"/>
              <a:t>. стрелок-радист  Ми-6 в/ч </a:t>
            </a:r>
            <a:r>
              <a:rPr lang="ru-RU" b="1" dirty="0" err="1" smtClean="0"/>
              <a:t>пп</a:t>
            </a:r>
            <a:r>
              <a:rPr lang="ru-RU" b="1" dirty="0" smtClean="0"/>
              <a:t> 70419 	 1964г. 	 676120,  Амурская обл., </a:t>
            </a:r>
            <a:r>
              <a:rPr lang="ru-RU" b="1" dirty="0" err="1" smtClean="0"/>
              <a:t>птг</a:t>
            </a:r>
            <a:r>
              <a:rPr lang="ru-RU" b="1" dirty="0" smtClean="0"/>
              <a:t> Магдагачи, ул. Молодежная, д.2, кв.2 	 Медаль "За боевые заслуги" 	 N9892-XI 8.12.1988г.</a:t>
            </a:r>
            <a:endParaRPr lang="ru-RU" dirty="0" smtClean="0"/>
          </a:p>
          <a:p>
            <a:r>
              <a:rPr lang="ru-RU" b="1" dirty="0" smtClean="0"/>
              <a:t>735 </a:t>
            </a:r>
            <a:r>
              <a:rPr lang="ru-RU" dirty="0" smtClean="0"/>
              <a:t>	 ст. </a:t>
            </a:r>
            <a:r>
              <a:rPr lang="ru-RU" dirty="0" err="1" smtClean="0"/>
              <a:t>пр-к</a:t>
            </a:r>
            <a:r>
              <a:rPr lang="ru-RU" dirty="0" smtClean="0"/>
              <a:t> 	 </a:t>
            </a:r>
            <a:r>
              <a:rPr lang="ru-RU" dirty="0" err="1" smtClean="0"/>
              <a:t>Кодолка</a:t>
            </a:r>
            <a:r>
              <a:rPr lang="ru-RU" dirty="0" smtClean="0"/>
              <a:t> Сергей Александрович 	 ком. взвода </a:t>
            </a:r>
            <a:r>
              <a:rPr lang="ru-RU" dirty="0" err="1" smtClean="0"/>
              <a:t>матераил</a:t>
            </a:r>
            <a:r>
              <a:rPr lang="ru-RU" dirty="0" smtClean="0"/>
              <a:t>. </a:t>
            </a:r>
            <a:r>
              <a:rPr lang="ru-RU" dirty="0" err="1" smtClean="0"/>
              <a:t>обеспеч</a:t>
            </a:r>
            <a:r>
              <a:rPr lang="ru-RU" dirty="0" smtClean="0"/>
              <a:t>. в/ч 21551 	 1960г. 	 Амурская обл., г. Свободный, ул. Малиновского, д.67 кв.18 	 Орден Красной Звезды 	 N 9299-XI от 26.7.1988г.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diamond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i="1" u="sng" dirty="0" smtClean="0"/>
              <a:t>СПИСКИ «</a:t>
            </a:r>
            <a:r>
              <a:rPr lang="ru-RU" sz="2400" b="1" dirty="0" smtClean="0"/>
              <a:t>Воины-Дальневосточники  участники   ограниченного контингента войск в Афганистане»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400" y="1412776"/>
            <a:ext cx="7772400" cy="4942784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/>
              <a:t>753 	</a:t>
            </a:r>
            <a:r>
              <a:rPr lang="ru-RU" dirty="0" smtClean="0"/>
              <a:t> л-т 	 Козырев Александр Валентинович 	 командир танкового взвода в/ч </a:t>
            </a:r>
            <a:r>
              <a:rPr lang="ru-RU" dirty="0" err="1" smtClean="0"/>
              <a:t>пп</a:t>
            </a:r>
            <a:r>
              <a:rPr lang="ru-RU" dirty="0" smtClean="0"/>
              <a:t> 86997/51854 	 1965 	 Камчатская обл. , </a:t>
            </a:r>
            <a:r>
              <a:rPr lang="ru-RU" dirty="0" err="1" smtClean="0"/>
              <a:t>Елизовский</a:t>
            </a:r>
            <a:r>
              <a:rPr lang="ru-RU" dirty="0" smtClean="0"/>
              <a:t> р-н, п. Паратунка, ул. Санаторная, д. 15, кв. 27 	 медаль "За боевые заслуги" 	 N 10265-XI 4.04.1989 г.</a:t>
            </a:r>
          </a:p>
          <a:p>
            <a:r>
              <a:rPr lang="ru-RU" b="1" dirty="0" smtClean="0"/>
              <a:t>807 </a:t>
            </a:r>
            <a:r>
              <a:rPr lang="ru-RU" dirty="0" smtClean="0"/>
              <a:t>	 </a:t>
            </a:r>
            <a:r>
              <a:rPr lang="ru-RU" dirty="0" err="1" smtClean="0"/>
              <a:t>п</a:t>
            </a:r>
            <a:r>
              <a:rPr lang="ru-RU" dirty="0" smtClean="0"/>
              <a:t>/</a:t>
            </a:r>
            <a:r>
              <a:rPr lang="ru-RU" dirty="0" err="1" smtClean="0"/>
              <a:t>п-к</a:t>
            </a:r>
            <a:r>
              <a:rPr lang="ru-RU" dirty="0" smtClean="0"/>
              <a:t> 	 </a:t>
            </a:r>
            <a:r>
              <a:rPr lang="ru-RU" dirty="0" err="1" smtClean="0"/>
              <a:t>Косьянов</a:t>
            </a:r>
            <a:r>
              <a:rPr lang="ru-RU" dirty="0" smtClean="0"/>
              <a:t> Владимир Федорович 	 </a:t>
            </a:r>
            <a:r>
              <a:rPr lang="ru-RU" dirty="0" err="1" smtClean="0"/>
              <a:t>нач</a:t>
            </a:r>
            <a:r>
              <a:rPr lang="ru-RU" dirty="0" smtClean="0"/>
              <a:t>. политотдела - зам. ком. 108 МСД 40 ОА 	 1944г. 	 Приморский край, г. Артем-1, ул. Пограничная., д.1 	 Орден Красной Звезды 	 N УП-3061 19.12.1991г.</a:t>
            </a:r>
          </a:p>
          <a:p>
            <a:r>
              <a:rPr lang="ru-RU" b="1" dirty="0" smtClean="0"/>
              <a:t>1373 	 </a:t>
            </a:r>
            <a:r>
              <a:rPr lang="ru-RU" b="1" dirty="0" err="1" smtClean="0"/>
              <a:t>к-н</a:t>
            </a:r>
            <a:r>
              <a:rPr lang="ru-RU" b="1" dirty="0" smtClean="0"/>
              <a:t> 	 </a:t>
            </a:r>
            <a:r>
              <a:rPr lang="ru-RU" b="1" dirty="0" err="1" smtClean="0"/>
              <a:t>Победимский</a:t>
            </a:r>
            <a:r>
              <a:rPr lang="ru-RU" b="1" dirty="0" smtClean="0"/>
              <a:t> Сергей Робертович 	 </a:t>
            </a:r>
            <a:r>
              <a:rPr lang="ru-RU" b="1" dirty="0" err="1" smtClean="0"/>
              <a:t>пом.нач-ка</a:t>
            </a:r>
            <a:r>
              <a:rPr lang="ru-RU" b="1" dirty="0" smtClean="0"/>
              <a:t> бронетанковой службы в/ч </a:t>
            </a:r>
            <a:r>
              <a:rPr lang="ru-RU" b="1" dirty="0" err="1" smtClean="0"/>
              <a:t>пп</a:t>
            </a:r>
            <a:r>
              <a:rPr lang="ru-RU" b="1" dirty="0" smtClean="0"/>
              <a:t> 89933 	 1953 	 Приморский край Октябрьский р-н п.Липовцы-1 ул.Степная д.170 </a:t>
            </a:r>
            <a:r>
              <a:rPr lang="ru-RU" b="1" dirty="0" err="1" smtClean="0"/>
              <a:t>кв</a:t>
            </a:r>
            <a:r>
              <a:rPr lang="ru-RU" b="1" dirty="0" smtClean="0"/>
              <a:t> 41 	 Орден Красной Звезды 	 13.10.88 N9653-XI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zoom dir="in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i="1" u="sng" dirty="0" smtClean="0"/>
              <a:t>СПИСКИ «</a:t>
            </a:r>
            <a:r>
              <a:rPr lang="ru-RU" sz="2400" b="1" dirty="0" smtClean="0"/>
              <a:t>Воины-Дальневосточники  участники   ограниченного контингента войск в Афганистане»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400" y="1484784"/>
            <a:ext cx="7772400" cy="4870776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1632 	 </a:t>
            </a:r>
            <a:r>
              <a:rPr lang="ru-RU" b="1" dirty="0" err="1" smtClean="0"/>
              <a:t>пр-к</a:t>
            </a:r>
            <a:r>
              <a:rPr lang="ru-RU" b="1" dirty="0" smtClean="0"/>
              <a:t> 	 Семенов Константин Николаевич 	 старшина </a:t>
            </a:r>
            <a:r>
              <a:rPr lang="ru-RU" b="1" dirty="0" err="1" smtClean="0"/>
              <a:t>развед</a:t>
            </a:r>
            <a:r>
              <a:rPr lang="ru-RU" b="1" dirty="0" smtClean="0"/>
              <a:t>. роты в/ч </a:t>
            </a:r>
            <a:r>
              <a:rPr lang="ru-RU" b="1" dirty="0" err="1" smtClean="0"/>
              <a:t>пп</a:t>
            </a:r>
            <a:r>
              <a:rPr lang="ru-RU" b="1" dirty="0" smtClean="0"/>
              <a:t> 51932 - в/ч </a:t>
            </a:r>
            <a:r>
              <a:rPr lang="ru-RU" b="1" dirty="0" err="1" smtClean="0"/>
              <a:t>пп</a:t>
            </a:r>
            <a:r>
              <a:rPr lang="ru-RU" b="1" dirty="0" smtClean="0"/>
              <a:t> 51854 	 1961 	 Приморский край </a:t>
            </a:r>
            <a:r>
              <a:rPr lang="ru-RU" b="1" dirty="0" err="1" smtClean="0"/>
              <a:t>Дальнореченский</a:t>
            </a:r>
            <a:r>
              <a:rPr lang="ru-RU" b="1" dirty="0" smtClean="0"/>
              <a:t> р-н Лазо-1 д.392-58 	 Орден Красной Звезды 	 25,7,89 N268-1</a:t>
            </a:r>
            <a:endParaRPr lang="ru-RU" dirty="0" smtClean="0"/>
          </a:p>
          <a:p>
            <a:r>
              <a:rPr lang="ru-RU" b="1" dirty="0" smtClean="0"/>
              <a:t>1700 </a:t>
            </a:r>
            <a:r>
              <a:rPr lang="ru-RU" dirty="0" smtClean="0"/>
              <a:t>	 ст. </a:t>
            </a:r>
            <a:r>
              <a:rPr lang="ru-RU" dirty="0" err="1" smtClean="0"/>
              <a:t>пр-к</a:t>
            </a:r>
            <a:r>
              <a:rPr lang="ru-RU" dirty="0" smtClean="0"/>
              <a:t> 	 </a:t>
            </a:r>
            <a:r>
              <a:rPr lang="ru-RU" dirty="0" err="1" smtClean="0"/>
              <a:t>Сорочук</a:t>
            </a:r>
            <a:r>
              <a:rPr lang="ru-RU" dirty="0" smtClean="0"/>
              <a:t> Василий </a:t>
            </a:r>
            <a:r>
              <a:rPr lang="ru-RU" dirty="0" err="1" smtClean="0"/>
              <a:t>Фокович</a:t>
            </a:r>
            <a:r>
              <a:rPr lang="ru-RU" dirty="0" smtClean="0"/>
              <a:t> 		 1952 	 Амурская обл. г.Завитинск-1 ДОС 417 кв. 39 	 Медаль "За боевые заслуги" 	 24,5,89 N1091-х1</a:t>
            </a:r>
          </a:p>
          <a:p>
            <a:r>
              <a:rPr lang="ru-RU" b="1" dirty="0" smtClean="0"/>
              <a:t>1702 	 ст. л-т 	 </a:t>
            </a:r>
            <a:r>
              <a:rPr lang="ru-RU" b="1" dirty="0" err="1" smtClean="0"/>
              <a:t>Соснов</a:t>
            </a:r>
            <a:r>
              <a:rPr lang="ru-RU" b="1" dirty="0" smtClean="0"/>
              <a:t> Валерий Павлович 	 Бортовой техник по А.Д.О. 	 1962 	 Амурская обл. г.Завитинск ул. </a:t>
            </a:r>
            <a:r>
              <a:rPr lang="ru-RU" b="1" dirty="0" err="1" smtClean="0"/>
              <a:t>Ерохинская</a:t>
            </a:r>
            <a:r>
              <a:rPr lang="ru-RU" b="1" dirty="0" smtClean="0"/>
              <a:t> 32 в/ч 15478 (ВТА) 	 Медаль "За боевые заслуги" 	 28,09,87 N7775-х1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i="1" u="sng" dirty="0" smtClean="0"/>
              <a:t>СПИСКИ «</a:t>
            </a:r>
            <a:r>
              <a:rPr lang="ru-RU" sz="2400" b="1" dirty="0" smtClean="0"/>
              <a:t>Воины-Дальневосточники  участники   ограниченного контингента войск в Афганистане»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400" y="1412776"/>
            <a:ext cx="7772400" cy="4942784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/>
              <a:t>1938 	 м-р 	 Федичкин Юрий Иванович 	 </a:t>
            </a:r>
            <a:r>
              <a:rPr lang="ru-RU" b="1" dirty="0" err="1" smtClean="0"/>
              <a:t>нач</a:t>
            </a:r>
            <a:r>
              <a:rPr lang="ru-RU" b="1" dirty="0" smtClean="0"/>
              <a:t>. разведки в/ч </a:t>
            </a:r>
            <a:r>
              <a:rPr lang="ru-RU" b="1" dirty="0" err="1" smtClean="0"/>
              <a:t>пп</a:t>
            </a:r>
            <a:r>
              <a:rPr lang="ru-RU" b="1" dirty="0" smtClean="0"/>
              <a:t> 82869, в/ч </a:t>
            </a:r>
            <a:r>
              <a:rPr lang="ru-RU" b="1" dirty="0" err="1" smtClean="0"/>
              <a:t>пп</a:t>
            </a:r>
            <a:r>
              <a:rPr lang="ru-RU" b="1" dirty="0" smtClean="0"/>
              <a:t> 84397 	 1947 	 Приморский край, </a:t>
            </a:r>
            <a:r>
              <a:rPr lang="ru-RU" b="1" dirty="0" err="1" smtClean="0"/>
              <a:t>Ханкакайский</a:t>
            </a:r>
            <a:r>
              <a:rPr lang="ru-RU" b="1" dirty="0" smtClean="0"/>
              <a:t> </a:t>
            </a:r>
            <a:r>
              <a:rPr lang="ru-RU" b="1" dirty="0" err="1" smtClean="0"/>
              <a:t>р-он</a:t>
            </a:r>
            <a:r>
              <a:rPr lang="ru-RU" b="1" dirty="0" smtClean="0"/>
              <a:t>, с. Камень-Рыболов ДОС-285 кв. 2 	 Орден Красной Звезды 	 УКN 10089-XI 1.02.89</a:t>
            </a:r>
            <a:endParaRPr lang="ru-RU" dirty="0" smtClean="0"/>
          </a:p>
          <a:p>
            <a:r>
              <a:rPr lang="ru-RU" b="1" dirty="0" smtClean="0"/>
              <a:t>2101 	</a:t>
            </a:r>
            <a:r>
              <a:rPr lang="ru-RU" dirty="0" smtClean="0"/>
              <a:t> ст. л-т 	 </a:t>
            </a:r>
            <a:r>
              <a:rPr lang="ru-RU" dirty="0" err="1" smtClean="0"/>
              <a:t>Чернышов</a:t>
            </a:r>
            <a:r>
              <a:rPr lang="ru-RU" dirty="0" smtClean="0"/>
              <a:t> Сергей Иванович 	 ком. гр. </a:t>
            </a:r>
            <a:r>
              <a:rPr lang="ru-RU" dirty="0" err="1" smtClean="0"/>
              <a:t>взв</a:t>
            </a:r>
            <a:r>
              <a:rPr lang="ru-RU" dirty="0" smtClean="0"/>
              <a:t>. в/ч </a:t>
            </a:r>
            <a:r>
              <a:rPr lang="ru-RU" dirty="0" err="1" smtClean="0"/>
              <a:t>пп</a:t>
            </a:r>
            <a:r>
              <a:rPr lang="ru-RU" dirty="0" smtClean="0"/>
              <a:t> 86997 	 1960 	 Приморский край, </a:t>
            </a:r>
            <a:r>
              <a:rPr lang="ru-RU" dirty="0" err="1" smtClean="0"/>
              <a:t>Хасанский</a:t>
            </a:r>
            <a:r>
              <a:rPr lang="ru-RU" dirty="0" smtClean="0"/>
              <a:t> </a:t>
            </a:r>
            <a:r>
              <a:rPr lang="ru-RU" dirty="0" err="1" smtClean="0"/>
              <a:t>р-он</a:t>
            </a:r>
            <a:r>
              <a:rPr lang="ru-RU" dirty="0" smtClean="0"/>
              <a:t>, п. </a:t>
            </a:r>
            <a:r>
              <a:rPr lang="ru-RU" dirty="0" err="1" smtClean="0"/>
              <a:t>Красино</a:t>
            </a:r>
            <a:r>
              <a:rPr lang="ru-RU" dirty="0" smtClean="0"/>
              <a:t>, ул. Коммунарская д. 42, кв. 2 	 Медаль "За отвагу"</a:t>
            </a:r>
          </a:p>
          <a:p>
            <a:r>
              <a:rPr lang="ru-RU" b="1" dirty="0" smtClean="0"/>
              <a:t>2209 	</a:t>
            </a:r>
            <a:r>
              <a:rPr lang="ru-RU" dirty="0" smtClean="0"/>
              <a:t> м-р 	 </a:t>
            </a:r>
            <a:r>
              <a:rPr lang="ru-RU" dirty="0" err="1" smtClean="0"/>
              <a:t>Шиханцов</a:t>
            </a:r>
            <a:r>
              <a:rPr lang="ru-RU" dirty="0" smtClean="0"/>
              <a:t> Александр Владимирович 	 ком. </a:t>
            </a:r>
            <a:r>
              <a:rPr lang="ru-RU" dirty="0" err="1" smtClean="0"/>
              <a:t>мотостр</a:t>
            </a:r>
            <a:r>
              <a:rPr lang="ru-RU" dirty="0" smtClean="0"/>
              <a:t>. </a:t>
            </a:r>
            <a:r>
              <a:rPr lang="ru-RU" dirty="0" err="1" smtClean="0"/>
              <a:t>бат-на</a:t>
            </a:r>
            <a:r>
              <a:rPr lang="ru-RU" dirty="0" smtClean="0"/>
              <a:t> в/ч </a:t>
            </a:r>
            <a:r>
              <a:rPr lang="ru-RU" dirty="0" err="1" smtClean="0"/>
              <a:t>пп</a:t>
            </a:r>
            <a:r>
              <a:rPr lang="ru-RU" dirty="0" smtClean="0"/>
              <a:t> 51932 в/ч </a:t>
            </a:r>
            <a:r>
              <a:rPr lang="ru-RU" dirty="0" err="1" smtClean="0"/>
              <a:t>пп</a:t>
            </a:r>
            <a:r>
              <a:rPr lang="ru-RU" dirty="0" smtClean="0"/>
              <a:t> 51854 	 1954 	 Амурская обл. Ивановский р-н с.Средне-Белое-2 </a:t>
            </a:r>
            <a:r>
              <a:rPr lang="ru-RU" dirty="0" err="1" smtClean="0"/>
              <a:t>ул.Рулева</a:t>
            </a:r>
            <a:r>
              <a:rPr lang="ru-RU" dirty="0" smtClean="0"/>
              <a:t> д.17 	 Орден "За службу Родине в ВС СССР" 3 ст. 	 25.07.89. N268-I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i="1" u="sng" dirty="0" smtClean="0"/>
              <a:t>СПИСКИ «</a:t>
            </a:r>
            <a:r>
              <a:rPr lang="ru-RU" sz="2400" b="1" dirty="0" smtClean="0"/>
              <a:t>Воины-Дальневосточники  участники   ограниченного контингента войск в Афганистане»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400" y="1484784"/>
            <a:ext cx="7772400" cy="4870776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/>
              <a:t>2222 </a:t>
            </a:r>
            <a:r>
              <a:rPr lang="ru-RU" dirty="0" smtClean="0"/>
              <a:t>	 ряд. 	 </a:t>
            </a:r>
            <a:r>
              <a:rPr lang="ru-RU" dirty="0" err="1" smtClean="0"/>
              <a:t>Шмидке</a:t>
            </a:r>
            <a:r>
              <a:rPr lang="ru-RU" dirty="0" smtClean="0"/>
              <a:t> Александр Владимирович 	 ст. вод. в/ч пп22533 	 1968 	 Сахалинская обл. </a:t>
            </a:r>
            <a:r>
              <a:rPr lang="ru-RU" dirty="0" err="1" smtClean="0"/>
              <a:t>Невельский</a:t>
            </a:r>
            <a:r>
              <a:rPr lang="ru-RU" dirty="0" smtClean="0"/>
              <a:t> р-н п.Шебунино ул.Школьная д.97 кв.1 	 Медаль "За боевые заслуги" 	 07.03.89. N10198-ХI</a:t>
            </a:r>
          </a:p>
          <a:p>
            <a:r>
              <a:rPr lang="ru-RU" b="1" dirty="0" smtClean="0"/>
              <a:t>2372 	 Сл. СА 	 Резниченко (Петухова) Елена Михайловна 	 Заведующая </a:t>
            </a:r>
            <a:r>
              <a:rPr lang="ru-RU" b="1" dirty="0" err="1" smtClean="0"/>
              <a:t>продовольств</a:t>
            </a:r>
            <a:r>
              <a:rPr lang="ru-RU" b="1" dirty="0" smtClean="0"/>
              <a:t>. складом 	 18.04.1961 	 г. Хабаровск, ул. Трехгорная, д. 72, кв. 48 	 Медаль "За трудовую доблесть" 	 N 9892-XI 08.12.1988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 smtClean="0"/>
              <a:t>АРХИВ, КУДА ПОСТУПАЕТ ИНФОРМАЦИЯ О РЕЗУЛЬТАТАХ ПОИСКА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ru-RU" b="1" dirty="0" smtClean="0"/>
              <a:t>Для поиска наград  адрес Центрального архива МО РФ </a:t>
            </a:r>
            <a:endParaRPr lang="ru-RU" dirty="0" smtClean="0"/>
          </a:p>
          <a:p>
            <a:pPr algn="ctr">
              <a:buNone/>
            </a:pPr>
            <a:r>
              <a:rPr lang="ru-RU" b="1" dirty="0" smtClean="0"/>
              <a:t> индекс - 142117 г. Подольск, ул. Кирова 74. </a:t>
            </a:r>
            <a:endParaRPr lang="ru-RU" dirty="0" smtClean="0"/>
          </a:p>
          <a:p>
            <a:pPr algn="ctr"/>
            <a:r>
              <a:rPr lang="ru-RU" b="1" dirty="0" smtClean="0"/>
              <a:t>Начальник архива </a:t>
            </a:r>
            <a:r>
              <a:rPr lang="ru-RU" b="1" dirty="0" err="1" smtClean="0"/>
              <a:t>Чувашин</a:t>
            </a:r>
            <a:r>
              <a:rPr lang="ru-RU" b="1" dirty="0" smtClean="0"/>
              <a:t> Сергей Иванович </a:t>
            </a:r>
            <a:endParaRPr lang="ru-RU" dirty="0" smtClean="0"/>
          </a:p>
          <a:p>
            <a:pPr algn="ctr">
              <a:buNone/>
            </a:pPr>
            <a:r>
              <a:rPr lang="ru-RU" b="1" dirty="0" smtClean="0"/>
              <a:t>телефон: 8-495-715-96-20, 8-4967-69-96-20 </a:t>
            </a:r>
            <a:endParaRPr lang="ru-RU" dirty="0" smtClean="0"/>
          </a:p>
          <a:p>
            <a:pPr algn="ctr"/>
            <a:r>
              <a:rPr lang="ru-RU" b="1" dirty="0" err="1" smtClean="0"/>
              <a:t>Замначальника</a:t>
            </a:r>
            <a:r>
              <a:rPr lang="ru-RU" b="1" dirty="0" smtClean="0"/>
              <a:t> архива </a:t>
            </a:r>
            <a:r>
              <a:rPr lang="ru-RU" b="1" dirty="0" err="1" smtClean="0"/>
              <a:t>Ярош</a:t>
            </a:r>
            <a:r>
              <a:rPr lang="ru-RU" b="1" dirty="0" smtClean="0"/>
              <a:t> Сергей Иванович </a:t>
            </a:r>
            <a:endParaRPr lang="ru-RU" dirty="0" smtClean="0"/>
          </a:p>
          <a:p>
            <a:pPr algn="ctr">
              <a:buNone/>
            </a:pPr>
            <a:r>
              <a:rPr lang="ru-RU" b="1" dirty="0" smtClean="0"/>
              <a:t>телефон: 8-495-715-90-33, 8-4967-52-10-31 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60648"/>
            <a:ext cx="7772400" cy="864096"/>
          </a:xfrm>
        </p:spPr>
        <p:txBody>
          <a:bodyPr/>
          <a:lstStyle/>
          <a:p>
            <a:pPr algn="ctr"/>
            <a:r>
              <a:rPr lang="ru-RU" b="1" i="1" dirty="0" smtClean="0"/>
              <a:t>ПЕРЕПИСКА </a:t>
            </a:r>
            <a:r>
              <a:rPr lang="ru-RU" sz="2800" b="1" i="1" dirty="0" smtClean="0"/>
              <a:t>(о </a:t>
            </a:r>
            <a:r>
              <a:rPr lang="ru-RU" sz="2800" dirty="0" smtClean="0"/>
              <a:t>Соснове Валерии Павловиче) </a:t>
            </a:r>
            <a:endParaRPr lang="ru-RU" sz="2800" b="1" i="1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409224"/>
            <a:ext cx="7772400" cy="5260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i="1" dirty="0" smtClean="0"/>
              <a:t>ПЕРЕПИСКА (о </a:t>
            </a:r>
            <a:r>
              <a:rPr lang="ru-RU" sz="3200" dirty="0" smtClean="0"/>
              <a:t>Соснове Валерии Павловиче) 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u="sng" dirty="0" smtClean="0"/>
              <a:t>Среда, 5 декабря 2012, 12:12 от Ирина Сологуб &lt;</a:t>
            </a:r>
            <a:r>
              <a:rPr lang="ru-RU" b="1" u="sng" dirty="0" err="1" smtClean="0"/>
              <a:t>sologub_irina@mail.ru</a:t>
            </a:r>
            <a:r>
              <a:rPr lang="ru-RU" b="1" u="sng" dirty="0" smtClean="0"/>
              <a:t> Я </a:t>
            </a:r>
            <a:r>
              <a:rPr lang="ru-RU" dirty="0" smtClean="0"/>
              <a:t>со вчерашнего дня очень </a:t>
            </a:r>
            <a:r>
              <a:rPr lang="ru-RU" dirty="0" err="1" smtClean="0"/>
              <a:t>растроена</a:t>
            </a:r>
            <a:r>
              <a:rPr lang="ru-RU" dirty="0" smtClean="0"/>
              <a:t>, и не получается логично излагать мысли. Совсем не написала, как Я Вам благодарна за Ваше неравнодушие. Низкий Вам поклон, Елена. Просто я знала Валеру, познакомились на почтамте в Фергане, пришла с дочкой позвонить маме, о так по-доброму заговорил с ребёнком, стали разговаривать, </a:t>
            </a:r>
            <a:r>
              <a:rPr lang="ru-RU" dirty="0" err="1" smtClean="0"/>
              <a:t>оказалось-однополчане</a:t>
            </a:r>
            <a:r>
              <a:rPr lang="ru-RU" dirty="0" smtClean="0"/>
              <a:t>, потом и в Завитинске виделись. Владимирская область рядом, мне и звонить к ним несравнимо дешевле. Всё, будет </a:t>
            </a:r>
            <a:r>
              <a:rPr lang="ru-RU" dirty="0" err="1" smtClean="0"/>
              <a:t>сделано-я</a:t>
            </a:r>
            <a:r>
              <a:rPr lang="ru-RU" dirty="0" smtClean="0"/>
              <a:t> передам Вашей организации(клубу), меня и упоминать нигде не надо, это Ваша заслуга.</a:t>
            </a:r>
          </a:p>
          <a:p>
            <a:r>
              <a:rPr lang="ru-RU" b="1" i="1" u="sng" dirty="0" smtClean="0"/>
              <a:t>Награда нашла своего героя посмертно. Памятник на безымянной  могиле установлен при участии однополчан.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116736"/>
          </a:xfrm>
        </p:spPr>
        <p:txBody>
          <a:bodyPr/>
          <a:lstStyle/>
          <a:p>
            <a:pPr algn="ctr"/>
            <a:r>
              <a:rPr lang="ru-RU" sz="3600" dirty="0" smtClean="0"/>
              <a:t>Переписка (Федичкин Юрий Иванович)</a:t>
            </a:r>
            <a:endParaRPr lang="ru-RU" sz="3600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1784350"/>
            <a:ext cx="7620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dirty="0" smtClean="0"/>
              <a:t>Переписка (Федичкин Юрий Иванович)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Юрий Федичкин</a:t>
            </a:r>
          </a:p>
          <a:p>
            <a:pPr>
              <a:buNone/>
            </a:pPr>
            <a:r>
              <a:rPr lang="ru-RU" dirty="0" smtClean="0"/>
              <a:t>22:39</a:t>
            </a:r>
          </a:p>
          <a:p>
            <a:pPr>
              <a:buNone/>
            </a:pPr>
            <a:r>
              <a:rPr lang="ru-RU" dirty="0" smtClean="0"/>
              <a:t>Вы попали именно к тому человеку. Я и есть Федичкин Юрий Иванович, 1947 года рождения. Мне в октябре 2011 года приходило сообщение о награде от поисковика, сделал запрос в комитет ветеранов локальных войн, получил подтверждение и через военкомат сделали запрос в комитет по наградам при президенте РФ в июле 2012 года. Сейчас жду ответа по линии комиссариата.</a:t>
            </a:r>
          </a:p>
          <a:p>
            <a:r>
              <a:rPr lang="ru-RU" dirty="0" smtClean="0"/>
              <a:t>Большое Вам спасибо за поисковую работу! </a:t>
            </a:r>
            <a:endParaRPr lang="ru-RU" dirty="0"/>
          </a:p>
        </p:txBody>
      </p:sp>
    </p:spTree>
  </p:cSld>
  <p:clrMapOvr>
    <a:masterClrMapping/>
  </p:clrMapOvr>
  <p:transition>
    <p:wedg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dirty="0" smtClean="0"/>
              <a:t>Переписка (Александр </a:t>
            </a:r>
            <a:r>
              <a:rPr lang="ru-RU" sz="3200" dirty="0" err="1" smtClean="0"/>
              <a:t>Давыденко</a:t>
            </a:r>
            <a:r>
              <a:rPr lang="ru-RU" sz="3200" dirty="0" smtClean="0"/>
              <a:t>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1784350"/>
            <a:ext cx="7620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dirty="0" smtClean="0"/>
              <a:t>Переписка (Александр </a:t>
            </a:r>
            <a:r>
              <a:rPr lang="ru-RU" sz="3200" dirty="0" err="1" smtClean="0"/>
              <a:t>Давыденко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Елена </a:t>
            </a:r>
            <a:r>
              <a:rPr lang="ru-RU" dirty="0" err="1" smtClean="0"/>
              <a:t>Клычева</a:t>
            </a:r>
            <a:r>
              <a:rPr lang="ru-RU" dirty="0" smtClean="0"/>
              <a:t> (</a:t>
            </a:r>
            <a:r>
              <a:rPr lang="ru-RU" dirty="0" err="1" smtClean="0"/>
              <a:t>Кречко</a:t>
            </a:r>
            <a:r>
              <a:rPr lang="ru-RU" dirty="0" smtClean="0"/>
              <a:t>)</a:t>
            </a:r>
          </a:p>
          <a:p>
            <a:r>
              <a:rPr lang="ru-RU" dirty="0" smtClean="0"/>
              <a:t>10:42</a:t>
            </a:r>
          </a:p>
          <a:p>
            <a:r>
              <a:rPr lang="ru-RU" dirty="0" smtClean="0"/>
              <a:t>Здравствуйте, Александр! Меня зовут Елена, я учитель истории из Хабаровска. Вместе с учениками провожу поисковую работу "Награда ищет своего героя". Мы помогаем найти участников боевых действий в Афганистане, которым до сих пор не вручены награды. В нашем списке есть имя Александра Давыденкова. Вышли к вам на страничку, оказалось что вы тоже участник боевых действий. Возможно мы разыскиваем именно вас. Вы были в Афганистане? Ждем от вас информации. С уважением. Елена.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wipe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dirty="0" smtClean="0"/>
              <a:t>Переписка (Александр </a:t>
            </a:r>
            <a:r>
              <a:rPr lang="ru-RU" sz="3600" dirty="0" err="1" smtClean="0"/>
              <a:t>Давыденко</a:t>
            </a:r>
            <a:r>
              <a:rPr lang="ru-RU" sz="3600" dirty="0" smtClean="0"/>
              <a:t>)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Уважаемая Елена, сообщаю Вам, что меня заинтересовала информация так как со мной в училище учился мой тезка Александр Давыденков, мы проверили и можем сказать что, этот орден </a:t>
            </a:r>
            <a:r>
              <a:rPr lang="ru-RU" dirty="0" err="1" smtClean="0"/>
              <a:t>присвоели</a:t>
            </a:r>
            <a:r>
              <a:rPr lang="ru-RU" dirty="0" smtClean="0"/>
              <a:t> ему!!!!! Это второй орден КРАСНОЙ ЗВЕЗДЫ за срочную службу в ДРА, к огромному сожалению он умер в 2006 г.  Сегодня 04.09. наша общественная организация"</a:t>
            </a:r>
            <a:r>
              <a:rPr lang="ru-RU" b="1" u="sng" dirty="0" smtClean="0"/>
              <a:t>БОЕВОЕСОДРУЖЕСТВО"открывает  доску памяти Александру и вручим орден его сестре. СПАСИБО ОГРОМНОЕ ЗА ПРОДЕЛАННУЮ ВАМИ РАБОТУ, ОГРОМНУЮ БЛАГОДАРНОСТЬ УЧЕНИКАМ -ОТ ВЕТЕРАНОВ "БОЕВОГО СОДРУЖЕСТВА " Саратовской области !!!!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Переписка (Николай Дорохов)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1784350"/>
            <a:ext cx="7620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Переписка (Николай Дорохов)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412776"/>
            <a:ext cx="4040188" cy="864096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 smtClean="0"/>
              <a:t>Елена </a:t>
            </a:r>
            <a:r>
              <a:rPr lang="ru-RU" dirty="0" err="1" smtClean="0"/>
              <a:t>Клычева</a:t>
            </a:r>
            <a:r>
              <a:rPr lang="ru-RU" dirty="0" smtClean="0"/>
              <a:t> (</a:t>
            </a:r>
            <a:r>
              <a:rPr lang="ru-RU" dirty="0" err="1" smtClean="0"/>
              <a:t>Кречко</a:t>
            </a:r>
            <a:r>
              <a:rPr lang="ru-RU" dirty="0" smtClean="0"/>
              <a:t>)</a:t>
            </a:r>
          </a:p>
          <a:p>
            <a:pPr algn="ctr"/>
            <a:r>
              <a:rPr lang="ru-RU" dirty="0" smtClean="0"/>
              <a:t>11:09</a:t>
            </a: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412776"/>
            <a:ext cx="4041775" cy="1036736"/>
          </a:xfrm>
        </p:spPr>
        <p:txBody>
          <a:bodyPr/>
          <a:lstStyle/>
          <a:p>
            <a:pPr algn="ctr"/>
            <a:r>
              <a:rPr lang="ru-RU" dirty="0" smtClean="0"/>
              <a:t>Николай Дорохов</a:t>
            </a:r>
          </a:p>
          <a:p>
            <a:pPr algn="ctr"/>
            <a:r>
              <a:rPr lang="ru-RU" dirty="0" smtClean="0"/>
              <a:t>01:22</a:t>
            </a:r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132856"/>
            <a:ext cx="4040188" cy="4285533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Здравствуйте, </a:t>
            </a:r>
            <a:r>
              <a:rPr lang="ru-RU" dirty="0" err="1" smtClean="0"/>
              <a:t>Николай!П</a:t>
            </a:r>
            <a:r>
              <a:rPr lang="ru-RU" dirty="0" smtClean="0"/>
              <a:t> </a:t>
            </a:r>
            <a:r>
              <a:rPr lang="ru-RU" dirty="0" err="1" smtClean="0"/>
              <a:t>ишет</a:t>
            </a:r>
            <a:r>
              <a:rPr lang="ru-RU" dirty="0" smtClean="0"/>
              <a:t> вам Елена, учитель истории из Хабаровска. Вместе с моими учениками участвуем в поиске "Награда ищет </a:t>
            </a:r>
            <a:r>
              <a:rPr lang="ru-RU" dirty="0" err="1" smtClean="0"/>
              <a:t>совего</a:t>
            </a:r>
            <a:r>
              <a:rPr lang="ru-RU" dirty="0" smtClean="0"/>
              <a:t> героя". Более 2,4 </a:t>
            </a:r>
            <a:r>
              <a:rPr lang="ru-RU" dirty="0" err="1" smtClean="0"/>
              <a:t>тыс</a:t>
            </a:r>
            <a:r>
              <a:rPr lang="ru-RU" dirty="0" smtClean="0"/>
              <a:t> человек не получили награды за участие в боевых действиях в Афганистане. Возможно наш список устарел, но тем не менее в нем есть фамилия Дорохова Николая Сергеевича, 1950г.рождения, </a:t>
            </a:r>
            <a:r>
              <a:rPr lang="ru-RU" dirty="0" err="1" smtClean="0"/>
              <a:t>п</a:t>
            </a:r>
            <a:r>
              <a:rPr lang="ru-RU" dirty="0" smtClean="0"/>
              <a:t>/</a:t>
            </a:r>
            <a:r>
              <a:rPr lang="ru-RU" dirty="0" err="1" smtClean="0"/>
              <a:t>п-к</a:t>
            </a:r>
            <a:r>
              <a:rPr lang="ru-RU" dirty="0" smtClean="0"/>
              <a:t>, пп.92053. был представлен к "Ордену  за службу Родине" 3ст. Возможно мы разыскиваем именно ВАС. Может быть награда уже вручена, но мы об этом не знаем. Ждем от вас информации.  Завтра 15 февраля - день Афганца. Здоровья Вам, вех благ! Елена.</a:t>
            </a:r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ru-RU" dirty="0" smtClean="0"/>
              <a:t>Елена, спасибо. Этот орден я уже получил. Вы делаете большое дело, что беспокоитесь за вручение наград.   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612680"/>
          </a:xfrm>
        </p:spPr>
        <p:txBody>
          <a:bodyPr/>
          <a:lstStyle/>
          <a:p>
            <a:pPr algn="ctr"/>
            <a:r>
              <a:rPr lang="ru-RU" sz="2400" b="1" dirty="0" smtClean="0"/>
              <a:t>Учащиеся школы (поисковая бригада)</a:t>
            </a:r>
            <a:endParaRPr lang="ru-RU" sz="2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4040188" cy="792088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 smtClean="0"/>
              <a:t>Устинов Дмитрий (10.10.1983г.)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484784"/>
            <a:ext cx="4041775" cy="864096"/>
          </a:xfrm>
        </p:spPr>
        <p:txBody>
          <a:bodyPr>
            <a:normAutofit fontScale="85000" lnSpcReduction="10000"/>
          </a:bodyPr>
          <a:lstStyle/>
          <a:p>
            <a:r>
              <a:rPr lang="ru-RU" dirty="0" err="1" smtClean="0"/>
              <a:t>Юраков</a:t>
            </a:r>
            <a:r>
              <a:rPr lang="ru-RU" dirty="0" smtClean="0"/>
              <a:t> Александр (04.08.1978г.) учился с 2008 по 2012г.)</a:t>
            </a:r>
            <a:endParaRPr lang="ru-RU" dirty="0"/>
          </a:p>
        </p:txBody>
      </p:sp>
      <p:pic>
        <p:nvPicPr>
          <p:cNvPr id="7" name="Содержимое 6"/>
          <p:cNvPicPr>
            <a:picLocks noGrp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205038"/>
            <a:ext cx="3744416" cy="465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Марат\Documents\юраков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3" y="2492896"/>
            <a:ext cx="4464496" cy="4176464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684688"/>
          </a:xfrm>
        </p:spPr>
        <p:txBody>
          <a:bodyPr/>
          <a:lstStyle/>
          <a:p>
            <a:pPr algn="ctr"/>
            <a:r>
              <a:rPr lang="ru-RU" sz="2800" b="1" dirty="0" smtClean="0"/>
              <a:t>Учащиеся школы (поисковая бригада)</a:t>
            </a:r>
            <a:endParaRPr lang="ru-RU" sz="2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1180752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/>
              <a:t>Хабарова Лариса (02.09.1992г. Училась с 2009 по 2012г. Студентка </a:t>
            </a:r>
            <a:r>
              <a:rPr lang="ru-RU" sz="2000" dirty="0" err="1" smtClean="0"/>
              <a:t>пром.-экон.техникума</a:t>
            </a:r>
            <a:r>
              <a:rPr lang="ru-RU" sz="2000" dirty="0" smtClean="0"/>
              <a:t>)</a:t>
            </a:r>
            <a:endParaRPr lang="ru-RU" sz="20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268760"/>
            <a:ext cx="4041775" cy="1180752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dirty="0" smtClean="0"/>
              <a:t>Изотова Галина (12.08.1980г. Училась с 2007 – 2010г. Выпускница Рязанского станкостроительного колледжа)</a:t>
            </a:r>
            <a:endParaRPr lang="ru-RU" dirty="0"/>
          </a:p>
        </p:txBody>
      </p:sp>
      <p:pic>
        <p:nvPicPr>
          <p:cNvPr id="7" name="Содержимое 6"/>
          <p:cNvPicPr>
            <a:picLocks noGrp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619429"/>
            <a:ext cx="4040188" cy="3638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Содержимое 7"/>
          <p:cNvPicPr>
            <a:picLocks noGrp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1912" y="2924944"/>
            <a:ext cx="3462536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756696"/>
          </a:xfrm>
        </p:spPr>
        <p:txBody>
          <a:bodyPr/>
          <a:lstStyle/>
          <a:p>
            <a:pPr algn="ctr"/>
            <a:r>
              <a:rPr lang="ru-RU" sz="2800" b="1" dirty="0" smtClean="0"/>
              <a:t>Учащиеся школы (поисковая бригада)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400" y="1484784"/>
            <a:ext cx="7772400" cy="4870776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Булгару Денис (28.11.1992г. Учился в 2011г. Студент ФКАТК ГА)</a:t>
            </a:r>
          </a:p>
          <a:p>
            <a:pPr algn="ctr"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5450" y="2564904"/>
            <a:ext cx="5753100" cy="429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ро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193</TotalTime>
  <Words>1131</Words>
  <Application>Microsoft Office PowerPoint</Application>
  <PresentationFormat>Экран (4:3)</PresentationFormat>
  <Paragraphs>89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Метро</vt:lpstr>
      <vt:lpstr>                 Руководители:                  Клычева Е.Г., учитель                       истории,1 категория                  Рузанкина И.С,учитель                      истории, 1 категория</vt:lpstr>
      <vt:lpstr>Цель работы:</vt:lpstr>
      <vt:lpstr>ЗАДАЧА</vt:lpstr>
      <vt:lpstr>НАПРАВЛЕНИЯ РАБОТЫ</vt:lpstr>
      <vt:lpstr>Презентация PowerPoint</vt:lpstr>
      <vt:lpstr>ЧТО МЫ СДЕЛАЛИ:</vt:lpstr>
      <vt:lpstr>НАГРАДЫ</vt:lpstr>
      <vt:lpstr>НАГРАДЫ</vt:lpstr>
      <vt:lpstr>Грамота Президиума Верховного Совета СССР </vt:lpstr>
      <vt:lpstr>Медаль от благодарного Афганского народа </vt:lpstr>
      <vt:lpstr>СПИСКИ «Воины-Дальневосточники  участники   ограниченного контингента войск в Афганистане» </vt:lpstr>
      <vt:lpstr>СПИСКИ «Воины-Дальневосточники  участники   ограниченного контингента войск в Афганистане»</vt:lpstr>
      <vt:lpstr>СПИСКИ «Воины-Дальневосточники  участники   ограниченного контингента войск в Афганистане»</vt:lpstr>
      <vt:lpstr>СПИСКИ «Воины-Дальневосточники  участники   ограниченного контингента войск в Афганистане»</vt:lpstr>
      <vt:lpstr>СПИСКИ «Воины-Дальневосточники  участники   ограниченного контингента войск в Афганистане»</vt:lpstr>
      <vt:lpstr>АРХИВ, КУДА ПОСТУПАЕТ ИНФОРМАЦИЯ О РЕЗУЛЬТАТАХ ПОИСКА</vt:lpstr>
      <vt:lpstr>ПЕРЕПИСКА (о Соснове Валерии Павловиче) </vt:lpstr>
      <vt:lpstr>ПЕРЕПИСКА (о Соснове Валерии Павловиче) </vt:lpstr>
      <vt:lpstr>Переписка (Федичкин Юрий Иванович)</vt:lpstr>
      <vt:lpstr>Переписка (Федичкин Юрий Иванович)</vt:lpstr>
      <vt:lpstr>Переписка (Александр Давыденко) </vt:lpstr>
      <vt:lpstr>Переписка (Александр Давыденко)</vt:lpstr>
      <vt:lpstr>Переписка (Александр Давыденко)</vt:lpstr>
      <vt:lpstr>Переписка (Николай Дорохов) </vt:lpstr>
      <vt:lpstr>Переписка (Николай Дорохов)</vt:lpstr>
      <vt:lpstr>Учащиеся школы (поисковая бригада)</vt:lpstr>
      <vt:lpstr>Учащиеся школы (поисковая бригада)</vt:lpstr>
      <vt:lpstr>Учащиеся школы (поисковая бригада)</vt:lpstr>
    </vt:vector>
  </TitlesOfParts>
  <Company>RePack by SPecialiST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Руководители:                  Клычева Е.Г., учитель                       истории,1 категория                  Рузанкина И.С,учитель                      истории, 1 категория</dc:title>
  <dc:creator>Марат</dc:creator>
  <cp:lastModifiedBy>I R O C H K A</cp:lastModifiedBy>
  <cp:revision>14</cp:revision>
  <dcterms:created xsi:type="dcterms:W3CDTF">2013-12-24T14:54:40Z</dcterms:created>
  <dcterms:modified xsi:type="dcterms:W3CDTF">2019-12-08T08:01:37Z</dcterms:modified>
</cp:coreProperties>
</file>